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365" r:id="rId4"/>
    <p:sldId id="3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4F5A1-2A23-4632-A822-CA85604FD6D0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0ABEA-46B9-4CCE-989A-1257A48FAB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951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AC8F-F203-4CC0-BD66-092D93A98FA8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5A26-1994-42E7-B52A-A1EBB0C6E9EF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C35D-2008-4FCD-96AF-C5F8C581561E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9114-5898-4795-9967-A9E9AFD8A605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D8E7-E142-4E7F-B096-2CC3B971044C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246B-5153-4534-9400-729D305754EB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CD7F-1EC7-4169-AE33-D8FBD5D9E08A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BF31-7344-4F3F-9FD9-8CC0EF959E55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9045-8D34-40E1-82A5-2C2DBB6C7E71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6CDF-8080-4342-A7AA-669837F52E0C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AB13-969B-47DD-99D3-CB162C540F28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D626-E99E-4553-99D1-E97D89A183C6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73D6-2991-4DE7-8C7B-F25DBE2ED527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5242-9C5B-4B23-9B2C-2E8F9489DBB1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9723-CD6B-4317-ACD3-6B11B30667B8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DCD-1C7D-46E1-929B-8EFF70F711DE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DB156-F95A-4806-B69C-21611D5382D1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Keuzedeel Dak- en gevelgroen voor niveau 3 en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067" y="3227685"/>
            <a:ext cx="7766936" cy="1590145"/>
          </a:xfrm>
        </p:spPr>
        <p:txBody>
          <a:bodyPr>
            <a:normAutofit/>
          </a:bodyPr>
          <a:lstStyle/>
          <a:p>
            <a:pPr algn="ctr"/>
            <a:r>
              <a:rPr lang="nl-NL" sz="4400" dirty="0">
                <a:solidFill>
                  <a:schemeClr val="tx1"/>
                </a:solidFill>
              </a:rPr>
              <a:t>Keuzedeel Dak- en gevelgroen voor niveau 3 en 4</a:t>
            </a:r>
          </a:p>
        </p:txBody>
      </p:sp>
    </p:spTree>
    <p:extLst>
      <p:ext uri="{BB962C8B-B14F-4D97-AF65-F5344CB8AC3E}">
        <p14:creationId xmlns:p14="http://schemas.microsoft.com/office/powerpoint/2010/main" val="275499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</a:t>
            </a:r>
            <a:r>
              <a:rPr lang="nl-NL" dirty="0" smtClean="0"/>
              <a:t>Dag 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677334" y="1762539"/>
            <a:ext cx="8731709" cy="4278823"/>
          </a:xfrm>
        </p:spPr>
        <p:txBody>
          <a:bodyPr>
            <a:normAutofit/>
          </a:bodyPr>
          <a:lstStyle/>
          <a:p>
            <a:r>
              <a:rPr lang="nl-NL" sz="2600" dirty="0"/>
              <a:t>Oefenen met toegang tot het dak</a:t>
            </a:r>
          </a:p>
          <a:p>
            <a:endParaRPr lang="nl-NL" sz="2600" dirty="0"/>
          </a:p>
          <a:p>
            <a:r>
              <a:rPr lang="nl-NL" sz="2600" dirty="0"/>
              <a:t>Materieelgebruik veiligheidsvoorzieningen</a:t>
            </a:r>
          </a:p>
          <a:p>
            <a:endParaRPr lang="nl-NL" sz="2600" dirty="0"/>
          </a:p>
          <a:p>
            <a:r>
              <a:rPr lang="nl-NL" sz="2600" dirty="0"/>
              <a:t>Veilig hijsen en materieelgebruik verticaal transport</a:t>
            </a:r>
            <a:endParaRPr lang="nl-NL" sz="2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sz="2600" dirty="0"/>
          </a:p>
          <a:p>
            <a:r>
              <a:rPr lang="nl-NL" sz="2600" dirty="0"/>
              <a:t>Excursie </a:t>
            </a:r>
            <a:r>
              <a:rPr lang="nl-NL" sz="2600" dirty="0" smtClean="0"/>
              <a:t>naar dak- en gevelbegroeiingsprojecten in Arnhem</a:t>
            </a:r>
            <a:endParaRPr lang="nl-NL" sz="2600" dirty="0"/>
          </a:p>
          <a:p>
            <a:pPr lvl="5"/>
            <a:endParaRPr lang="nl-NL" sz="2800" dirty="0"/>
          </a:p>
          <a:p>
            <a:pPr lvl="5"/>
            <a:endParaRPr lang="nl-NL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5"/>
            <a:endParaRPr lang="nl-NL" sz="2800" dirty="0"/>
          </a:p>
          <a:p>
            <a:pPr lvl="5"/>
            <a:endParaRPr lang="nl-NL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5"/>
            <a:endParaRPr lang="nl-NL" sz="2800" dirty="0"/>
          </a:p>
          <a:p>
            <a:pPr lvl="5"/>
            <a:endParaRPr lang="nl-NL" sz="280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7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F8A3F22-FC72-4B5A-9261-492767D9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</a:t>
            </a:r>
            <a:r>
              <a:rPr lang="nl-NL" dirty="0" smtClean="0"/>
              <a:t>volgende les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99AE400-C3BC-43F3-8432-834E8063F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krijgt </a:t>
            </a:r>
            <a:r>
              <a:rPr lang="nl-NL" dirty="0" smtClean="0"/>
              <a:t>weer een </a:t>
            </a:r>
            <a:r>
              <a:rPr lang="nl-NL" dirty="0"/>
              <a:t>set </a:t>
            </a:r>
            <a:r>
              <a:rPr lang="nl-NL" dirty="0" smtClean="0"/>
              <a:t>verwerkingsvragen via de mail. Maak </a:t>
            </a:r>
            <a:r>
              <a:rPr lang="nl-NL" dirty="0"/>
              <a:t>de vragen als voorbereiding op de volgende les.</a:t>
            </a:r>
          </a:p>
          <a:p>
            <a:endParaRPr lang="nl-NL" dirty="0"/>
          </a:p>
          <a:p>
            <a:r>
              <a:rPr lang="nl-NL" dirty="0" smtClean="0"/>
              <a:t>De volgende gaan </a:t>
            </a:r>
            <a:r>
              <a:rPr lang="nl-NL" dirty="0"/>
              <a:t>we deze vragen nabespreken. Dit helpt je om je op een goede manier voor te bereiden op het </a:t>
            </a:r>
            <a:r>
              <a:rPr lang="nl-NL" dirty="0" err="1"/>
              <a:t>keuzedeelexamen</a:t>
            </a:r>
            <a:r>
              <a:rPr lang="nl-NL" dirty="0"/>
              <a:t>.</a:t>
            </a: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361D45FF-049A-4B6F-AECB-2015762DF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Keuzedeel Dak- en gevelgroen voor niveau 3 en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8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Presentatie externe expert valbeveiliging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Keuzedeel Dak- en gevelgroen voor niveau 3 en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069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7402</TotalTime>
  <Words>111</Words>
  <Application>Microsoft Office PowerPoint</Application>
  <PresentationFormat>Breedbeeld</PresentationFormat>
  <Paragraphs>21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PowerPoint-presentatie</vt:lpstr>
      <vt:lpstr>Programma Dag 3</vt:lpstr>
      <vt:lpstr>Huiswerk volgende les</vt:lpstr>
      <vt:lpstr>Presentatie externe expert valbeveiliging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Eric Soer</dc:creator>
  <cp:lastModifiedBy>Soer, E.</cp:lastModifiedBy>
  <cp:revision>163</cp:revision>
  <dcterms:created xsi:type="dcterms:W3CDTF">2016-08-23T13:28:40Z</dcterms:created>
  <dcterms:modified xsi:type="dcterms:W3CDTF">2018-07-02T10:43:48Z</dcterms:modified>
</cp:coreProperties>
</file>